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9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51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4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8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6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1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7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57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06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62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51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BC7A1-1352-432F-A5AE-171DA4BCF1B8}" type="datetimeFigureOut">
              <a:rPr lang="fr-FR" smtClean="0"/>
              <a:t>03/06/2015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2903-6E3C-4A30-9C61-9D80688ACB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57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8" y="227076"/>
            <a:ext cx="8299704" cy="64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12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Monsigny</dc:creator>
  <cp:lastModifiedBy>Michel Monsigny</cp:lastModifiedBy>
  <cp:revision>4</cp:revision>
  <cp:lastPrinted>2015-03-30T15:52:51Z</cp:lastPrinted>
  <dcterms:created xsi:type="dcterms:W3CDTF">2014-11-26T17:27:31Z</dcterms:created>
  <dcterms:modified xsi:type="dcterms:W3CDTF">2015-06-03T16:19:51Z</dcterms:modified>
</cp:coreProperties>
</file>