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79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3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54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19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1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CE7F-608A-43B5-907C-EF6545BE1E79}" type="datetimeFigureOut">
              <a:rPr lang="fr-FR" smtClean="0"/>
              <a:t>09/10/2011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652A-1F87-481E-8944-6CDBF85F7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1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315" y="-27384"/>
            <a:ext cx="7490702" cy="103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09" y="-27384"/>
            <a:ext cx="7325371" cy="1008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991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Monsigny</dc:creator>
  <cp:lastModifiedBy>Michel Monsigny</cp:lastModifiedBy>
  <cp:revision>1</cp:revision>
  <dcterms:created xsi:type="dcterms:W3CDTF">2011-10-09T15:37:26Z</dcterms:created>
  <dcterms:modified xsi:type="dcterms:W3CDTF">2011-10-09T15:40:15Z</dcterms:modified>
</cp:coreProperties>
</file>